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2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5" d="100"/>
          <a:sy n="65" d="100"/>
        </p:scale>
        <p:origin x="-1296" y="-6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62660889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02485103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93352173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41979371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033993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894636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1224014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7398961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334940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82449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938635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5B8875D-F353-6C40-B852-9AAB89E0ABAD}" type="datetimeFigureOut">
              <a:rPr lang="en-US" smtClean="0"/>
              <a:pPr/>
              <a:t>8/30/2021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FA2FB9-AEC0-AC46-8114-7C0D197233B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0134869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7200" dirty="0" smtClean="0"/>
              <a:t>3 Circles</a:t>
            </a:r>
            <a:endParaRPr lang="en-US" sz="72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600450"/>
            <a:ext cx="6400800" cy="1752600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solidFill>
                  <a:schemeClr val="tx1"/>
                </a:solidFill>
              </a:rPr>
              <a:t>  Gospel Presentation</a:t>
            </a:r>
            <a:endParaRPr lang="en-US" sz="4800" b="1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46402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1.First Circ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4273470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.Heart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234900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3.Running 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505634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4.First Arr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329740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5.Second Circ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601376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6.Squiggly Lin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18543694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7.Squiggly Line Away.1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57858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8.Squiggly Line Away.2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4680179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9.Squiggly Line Away.3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05626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0.Kneeling 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279550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1.Second Arr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28802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2.Third Circle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46125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3.Line Do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718919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4.Cross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292683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5.Line Up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602860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6.Crow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92713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7.Happy Ma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686812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8.Third Arrow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85391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19.Complete Illustration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tretch>
            <a:fillRect/>
          </a:stretch>
        </p:blipFill>
        <p:spPr>
          <a:xfrm>
            <a:off x="1917700" y="0"/>
            <a:ext cx="529936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83658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2934</TotalTime>
  <Words>5</Words>
  <Application>Microsoft Office PowerPoint</Application>
  <PresentationFormat>On-screen Show (4:3)</PresentationFormat>
  <Paragraphs>2</Paragraphs>
  <Slides>20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1" baseType="lpstr">
      <vt:lpstr>Office Theme</vt:lpstr>
      <vt:lpstr>3 Circles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King Ministries International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The Three Circles</dc:title>
  <dc:creator>Daniel &amp; Jessica King</dc:creator>
  <cp:lastModifiedBy>Brian Duncalfe</cp:lastModifiedBy>
  <cp:revision>5</cp:revision>
  <dcterms:created xsi:type="dcterms:W3CDTF">2019-02-09T20:14:24Z</dcterms:created>
  <dcterms:modified xsi:type="dcterms:W3CDTF">2021-08-31T21:13:13Z</dcterms:modified>
</cp:coreProperties>
</file>